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 datum, tijd en locatie aan. Exporteer daarna als afbeelding (Bestand &gt; Exporteren &gt; PNG of JPEG, 1920 x 1080) voor ProPresenter, de beamer of de narrowcasting-schermen in de hal. ProPresenter kan dit bestand ook rechtstreeks importeren.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"/>
          <p:cNvSpPr txBox="1"/>
          <p:nvPr/>
        </p:nvSpPr>
        <p:spPr>
          <a:xfrm>
            <a:off x="713232" y="3310128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dirty="0">
                <a:solidFill>
                  <a:srgbClr val="5B300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Zaterdag</a:t>
            </a:r>
            <a:endParaRPr lang="en-US" sz="2400" dirty="0"/>
          </a:p>
          <a:p>
            <a:pPr indent="0" marL="0">
              <a:buNone/>
            </a:pPr>
            <a:r>
              <a:rPr lang="en-US" sz="2400" dirty="0">
                <a:solidFill>
                  <a:srgbClr val="5B300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00 maand 2027</a:t>
            </a:r>
            <a:endParaRPr lang="en-US" sz="2400" dirty="0"/>
          </a:p>
        </p:txBody>
      </p:sp>
      <p:sp>
        <p:nvSpPr>
          <p:cNvPr id="3" name="Tijd"/>
          <p:cNvSpPr txBox="1"/>
          <p:nvPr/>
        </p:nvSpPr>
        <p:spPr>
          <a:xfrm>
            <a:off x="713232" y="422452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5B30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AANVANG 19.30 UUR</a:t>
            </a:r>
            <a:endParaRPr lang="en-US" sz="1400" dirty="0"/>
          </a:p>
        </p:txBody>
      </p:sp>
      <p:sp>
        <p:nvSpPr>
          <p:cNvPr id="4" name="Locatie"/>
          <p:cNvSpPr txBox="1"/>
          <p:nvPr/>
        </p:nvSpPr>
        <p:spPr>
          <a:xfrm>
            <a:off x="5321808" y="3310128"/>
            <a:ext cx="3108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buNone/>
            </a:pPr>
            <a:r>
              <a:rPr lang="en-US" sz="2400" dirty="0">
                <a:solidFill>
                  <a:srgbClr val="5B300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Naam locatie</a:t>
            </a:r>
            <a:endParaRPr lang="en-US" sz="2400" dirty="0"/>
          </a:p>
          <a:p>
            <a:pPr algn="r" indent="0" marL="0">
              <a:buNone/>
            </a:pPr>
            <a:r>
              <a:rPr lang="en-US" sz="2400" dirty="0">
                <a:solidFill>
                  <a:srgbClr val="5B300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Plaats</a:t>
            </a:r>
            <a:endParaRPr lang="en-US" sz="2400" dirty="0"/>
          </a:p>
        </p:txBody>
      </p:sp>
      <p:sp>
        <p:nvSpPr>
          <p:cNvPr id="5" name="Toegang"/>
          <p:cNvSpPr txBox="1"/>
          <p:nvPr/>
        </p:nvSpPr>
        <p:spPr>
          <a:xfrm>
            <a:off x="5321808" y="4224528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spc="400" kern="0" dirty="0">
                <a:solidFill>
                  <a:srgbClr val="5B30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GRATIS TOEGANG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Aankondiging Ruth voor beamer en schermen</dc:title>
  <dc:subject>PptxGenJS Presentation</dc:subject>
  <dc:creator>Stichting Musicalgroep Besoyen</dc:creator>
  <cp:lastModifiedBy>Stichting Musicalgroep Besoyen</cp:lastModifiedBy>
  <cp:revision>1</cp:revision>
  <dcterms:created xsi:type="dcterms:W3CDTF">2026-10-18T21:15:17Z</dcterms:created>
  <dcterms:modified xsi:type="dcterms:W3CDTF">2026-10-18T21:15:17Z</dcterms:modified>
</cp:coreProperties>
</file>